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CB92-8F4E-4C4D-B057-2AC8D305DF95}" type="datetimeFigureOut">
              <a:rPr lang="en-US" smtClean="0"/>
              <a:pPr/>
              <a:t>2/13/2008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CDA2-8B6A-4ADD-835A-35A7126A9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bs.wichita.edu/" TargetMode="External"/><Relationship Id="rId3" Type="http://schemas.openxmlformats.org/officeDocument/2006/relationships/hyperlink" Target="http://www.monroecc.com/" TargetMode="External"/><Relationship Id="rId7" Type="http://schemas.openxmlformats.org/officeDocument/2006/relationships/hyperlink" Target="http://www.uihealthcare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apschool.com/" TargetMode="External"/><Relationship Id="rId5" Type="http://schemas.openxmlformats.org/officeDocument/2006/relationships/hyperlink" Target="http://www.unclegoose.com/" TargetMode="External"/><Relationship Id="rId4" Type="http://schemas.openxmlformats.org/officeDocument/2006/relationships/hyperlink" Target="http://www.dbdtoy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Block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Deborah M. Neill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Stages of Blockbuilding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smtClean="0"/>
              <a:t>Stages of Blockbuilding</a:t>
            </a:r>
          </a:p>
          <a:p>
            <a:r>
              <a:rPr lang="en-US" b="1" dirty="0" smtClean="0"/>
              <a:t>Stage One</a:t>
            </a:r>
            <a:r>
              <a:rPr lang="en-US" dirty="0" smtClean="0"/>
              <a:t>:  At 2 years the child carries blocks and enjoys filling and dumping.</a:t>
            </a:r>
          </a:p>
          <a:p>
            <a:r>
              <a:rPr lang="en-US" b="1" dirty="0" smtClean="0"/>
              <a:t>Stage Two</a:t>
            </a:r>
            <a:r>
              <a:rPr lang="en-US" dirty="0" smtClean="0"/>
              <a:t>:  2-3 years building begins.  Child stacks blocks vertically or lay them in horizontal rows.</a:t>
            </a:r>
          </a:p>
          <a:p>
            <a:r>
              <a:rPr lang="en-US" b="1" dirty="0" smtClean="0"/>
              <a:t>Stage Three</a:t>
            </a:r>
            <a:r>
              <a:rPr lang="en-US" dirty="0" smtClean="0"/>
              <a:t>:  Bridging occurs. Bridging is a process of placing two blocks vertically a space apart. Then a third block is added.</a:t>
            </a:r>
          </a:p>
          <a:p>
            <a:r>
              <a:rPr lang="en-US" b="1" dirty="0" smtClean="0"/>
              <a:t>Stage Four</a:t>
            </a:r>
            <a:r>
              <a:rPr lang="en-US" dirty="0" smtClean="0"/>
              <a:t>:  Child begins to construct enclosures.  Example is a house or barn.</a:t>
            </a:r>
          </a:p>
          <a:p>
            <a:r>
              <a:rPr lang="en-US" b="1" dirty="0" smtClean="0"/>
              <a:t>Stage Five</a:t>
            </a:r>
            <a:r>
              <a:rPr lang="en-US" dirty="0" smtClean="0"/>
              <a:t>:  3-4 years child begins to build more intricate buildings.</a:t>
            </a:r>
          </a:p>
          <a:p>
            <a:r>
              <a:rPr lang="en-US" b="1" dirty="0" smtClean="0"/>
              <a:t>Stage Six</a:t>
            </a:r>
            <a:r>
              <a:rPr lang="en-US" dirty="0" smtClean="0"/>
              <a:t>:  The children begin naming their structures and include dramatic play.</a:t>
            </a:r>
          </a:p>
          <a:p>
            <a:r>
              <a:rPr lang="en-US" b="1" dirty="0" smtClean="0"/>
              <a:t>Stage Seven</a:t>
            </a:r>
            <a:r>
              <a:rPr lang="en-US" dirty="0" smtClean="0"/>
              <a:t>:  5 years of age child decides what they want to build prior to construction.  Structures are more symbolic and are used in dramatic play.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Blocks are important learning tools for young children.  They are the most popular materials in child care centers.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Children play with blocks in different ways as they grow older.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Blockbuilding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Stage One: 2 years old</a:t>
            </a:r>
            <a:endParaRPr lang="en-US" dirty="0"/>
          </a:p>
        </p:txBody>
      </p:sp>
      <p:pic>
        <p:nvPicPr>
          <p:cNvPr id="7" name="Content Placeholder 6" descr="2JZACAHEN0YZCAC63WVJCAD05G4ICABOCL01CAHJ0Y9NCAKP9NIUCAWHQ1G5CA6UG1EYCA3WRZOUCAORKJQ2CAEFA4ZYCAO0SEB7CALCHAZYCACU8G5ECAEFWAN6CA2CUQF8CAKOBXYBCAWLZR5FCA6RQRE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3000" y="2209800"/>
            <a:ext cx="2819400" cy="380999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Stage Two: 2-3 years old</a:t>
            </a:r>
            <a:endParaRPr lang="en-US" dirty="0"/>
          </a:p>
        </p:txBody>
      </p:sp>
      <p:pic>
        <p:nvPicPr>
          <p:cNvPr id="8" name="Content Placeholder 7" descr="T3RQCA9CSPA0CAYOKXIYCALTKJF8CAEKEKZNCAAK1367CA76TLNRCA1KFXOZCA2YXKQHCACUQV9ICAIWAEVDCASXDHZZCA7E52OBCAQSWEW3CAVUMQ53CAI67B8RCAYAXH2QCAVJIYBNCA93I93TCAY71GI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81600" y="2514600"/>
            <a:ext cx="3048000" cy="3276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Blockbuilding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Stage Three:  Bridging is the simple process of placing two blocks vertically a space apart.</a:t>
            </a:r>
            <a:endParaRPr lang="en-US" sz="1800" dirty="0"/>
          </a:p>
        </p:txBody>
      </p:sp>
      <p:pic>
        <p:nvPicPr>
          <p:cNvPr id="7" name="Content Placeholder 6" descr="F6VXCAWISMF6CAHF2S06CAGCCK6UCARZSV9TCAELG3L0CA1VVD92CAC1RLMDCABNAF3PCA47NVW8CAQRHEUSCAE06Y1YCA6VQKEYCA7U6QE4CAUU3OU2CA5SK4MZCAVKVG02CA41SJBOCAENBPHDCA1LY9M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" y="2362200"/>
            <a:ext cx="3124200" cy="304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Stage Four: Child begins to construct enclosures.</a:t>
            </a:r>
            <a:endParaRPr lang="en-US" sz="2000" dirty="0"/>
          </a:p>
        </p:txBody>
      </p:sp>
      <p:pic>
        <p:nvPicPr>
          <p:cNvPr id="8" name="Content Placeholder 7" descr="3HRFCAHDR2UCCAGJTEBBCANAY02WCAOKBN92CAPSA03FCAXQDRCQCA0KNT0RCA9K9BCMCA8BO7CSCAZWBJO8CA4E4H6GCA5L2HEFCAYTR24BCA51HYDHCABHMDG1CA18TVT1CA55GABFCAF0EHJ0CASLFZRC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24400" y="2514600"/>
            <a:ext cx="3657600" cy="2971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</a:t>
            </a:r>
            <a:r>
              <a:rPr lang="en-US" dirty="0" err="1" smtClean="0"/>
              <a:t>Blockbuilding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Stage Five: 3-4 years old child begins to build more intricate buildings.</a:t>
            </a:r>
            <a:endParaRPr lang="en-US" dirty="0"/>
          </a:p>
        </p:txBody>
      </p:sp>
      <p:pic>
        <p:nvPicPr>
          <p:cNvPr id="7" name="Content Placeholder 6" descr="EYGQCASNV6Z7CAIAMGW3CARD4MVDCAJ3T6IUCA26ZILOCASENJ3ECAXFZIW4CASPVXZSCAEDM2A5CANKQSA2CATE9ILOCANPDEMGCARON5KSCAYNCH1ECA8TLSMHCA3FNCY0CA1QN6FECA724DF8CAJLFAW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" y="2362200"/>
            <a:ext cx="3505199" cy="350519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Stage Six: The child begins naming their structures and include dramatic play.</a:t>
            </a:r>
            <a:endParaRPr lang="en-US" sz="2000" dirty="0"/>
          </a:p>
        </p:txBody>
      </p:sp>
      <p:pic>
        <p:nvPicPr>
          <p:cNvPr id="8" name="Content Placeholder 7" descr="4G6XCANUEDSOCA0IJ88UCAMFFC6DCAP9PYOLCA4KIDIRCA1MQ7BKCAH7VPGQCAO298FDCAIK9U8OCAFSXJ5XCASI07UACA2UB1XUCAE1NSYYCA8JBQ7DCA5I2Z43CAP03NYUCAEM0O00CAWA056RCAVSDRA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0600" y="2362200"/>
            <a:ext cx="3657599" cy="3429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 Seven: 5 years of age</a:t>
            </a:r>
            <a:endParaRPr lang="en-US" dirty="0"/>
          </a:p>
        </p:txBody>
      </p:sp>
      <p:pic>
        <p:nvPicPr>
          <p:cNvPr id="5" name="Picture Placeholder 4" descr="KC60CA02W2TQCAS2UQ12CAQA08JQCAOHRPZSCA4MCDATCAOEK1OOCA5RT62TCAE06MKACAVU3M3ICAV8PEOYCAYRBMUHCAU1NV03CAO6N6K1CAGHK1VQCAWXVBZ3CA19WLJFCAZDOUIRCAEA50XVCA1D2KG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526" b="7526"/>
          <a:stretch>
            <a:fillRect/>
          </a:stretch>
        </p:blipFill>
        <p:spPr>
          <a:xfrm>
            <a:off x="1981200" y="612775"/>
            <a:ext cx="5105400" cy="3349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Child decides what they want to build prior to construction.  Their structures become more symbolic and are used in dramatic play.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blocks and Accessories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Blocks come in a variety of materials including wood, cardboard, plastic, rubber, and foam.  Square and rectangular blocks made from lightweight materials are best for younger children.  </a:t>
            </a:r>
          </a:p>
          <a:p>
            <a:r>
              <a:rPr lang="en-US" dirty="0" smtClean="0"/>
              <a:t>Children from 3-6 years of age prefer wooden blocks in a variety of shapes and sizes.</a:t>
            </a:r>
          </a:p>
          <a:p>
            <a:r>
              <a:rPr lang="en-US" dirty="0" smtClean="0"/>
              <a:t>Children enjoy having accessories to use with block play.  Simple figures such as animals and multicultural people are well received.</a:t>
            </a:r>
          </a:p>
          <a:p>
            <a:r>
              <a:rPr lang="en-US" dirty="0" smtClean="0"/>
              <a:t>Remember to rotate materials occasionally to maintain the children’s interests.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Working with Young Children</a:t>
            </a:r>
            <a:r>
              <a:rPr lang="en-US" dirty="0" smtClean="0"/>
              <a:t>;  Judy Herr The Goodheart-Willcox Company, Inc. 2004</a:t>
            </a:r>
          </a:p>
          <a:p>
            <a:r>
              <a:rPr lang="en-US" u="sng" dirty="0" smtClean="0">
                <a:hlinkClick r:id="rId2"/>
              </a:rPr>
              <a:t>www.google.com</a:t>
            </a:r>
            <a:r>
              <a:rPr lang="en-US" u="sng" dirty="0" smtClean="0"/>
              <a:t> </a:t>
            </a:r>
            <a:r>
              <a:rPr lang="en-US" dirty="0" smtClean="0"/>
              <a:t>images: </a:t>
            </a:r>
            <a:r>
              <a:rPr lang="en-US" dirty="0" smtClean="0">
                <a:hlinkClick r:id="rId3"/>
              </a:rPr>
              <a:t>www.monroecc.com</a:t>
            </a:r>
            <a:r>
              <a:rPr lang="en-US" dirty="0" smtClean="0"/>
              <a:t> , </a:t>
            </a:r>
            <a:r>
              <a:rPr lang="en-US" dirty="0" smtClean="0">
                <a:hlinkClick r:id="rId4"/>
              </a:rPr>
              <a:t>www.dbdtoys.com</a:t>
            </a:r>
            <a:r>
              <a:rPr lang="en-US" dirty="0" smtClean="0"/>
              <a:t> , </a:t>
            </a:r>
            <a:r>
              <a:rPr lang="en-US" dirty="0" smtClean="0">
                <a:hlinkClick r:id="rId5"/>
              </a:rPr>
              <a:t>www.unclegoose.com</a:t>
            </a:r>
            <a:r>
              <a:rPr lang="en-US" dirty="0" smtClean="0"/>
              <a:t> , </a:t>
            </a:r>
            <a:r>
              <a:rPr lang="en-US" dirty="0" smtClean="0">
                <a:hlinkClick r:id="rId6"/>
              </a:rPr>
              <a:t>www.leapschool.com</a:t>
            </a:r>
            <a:r>
              <a:rPr lang="en-US" dirty="0" smtClean="0"/>
              <a:t> , </a:t>
            </a:r>
            <a:r>
              <a:rPr lang="en-US" dirty="0" smtClean="0">
                <a:hlinkClick r:id="rId7"/>
              </a:rPr>
              <a:t>www.uihealthcare.com</a:t>
            </a:r>
            <a:r>
              <a:rPr lang="en-US" dirty="0" smtClean="0"/>
              <a:t> , </a:t>
            </a:r>
            <a:r>
              <a:rPr lang="en-US" dirty="0" smtClean="0">
                <a:hlinkClick r:id="rId8"/>
              </a:rPr>
              <a:t>www.webs.wichita.edu</a:t>
            </a:r>
            <a:r>
              <a:rPr lang="en-US" dirty="0" smtClean="0"/>
              <a:t> </a:t>
            </a:r>
            <a:endParaRPr lang="en-US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Block building</vt:lpstr>
      <vt:lpstr>Stages of Blockbuilding</vt:lpstr>
      <vt:lpstr>Stages of Blockbuilding</vt:lpstr>
      <vt:lpstr>Stages of Blockbuilding</vt:lpstr>
      <vt:lpstr>Stages of Blockbuilding </vt:lpstr>
      <vt:lpstr>Stage Seven: 5 years of age</vt:lpstr>
      <vt:lpstr>Types of blocks and Accessories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building</dc:title>
  <dc:creator>deborah neill</dc:creator>
  <cp:lastModifiedBy>deborah neill</cp:lastModifiedBy>
  <cp:revision>7</cp:revision>
  <dcterms:created xsi:type="dcterms:W3CDTF">2008-02-13T19:57:54Z</dcterms:created>
  <dcterms:modified xsi:type="dcterms:W3CDTF">2008-02-13T21:04:35Z</dcterms:modified>
</cp:coreProperties>
</file>